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Problem Set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4118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601731" y="1688757"/>
            <a:ext cx="733166" cy="11615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343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659026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725298" y="1688757"/>
            <a:ext cx="527221" cy="14004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420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659026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725298" y="1688757"/>
            <a:ext cx="378940" cy="23313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481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774356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782963" y="1688757"/>
            <a:ext cx="329513" cy="32292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25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1235674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6450499" y="1648946"/>
            <a:ext cx="1227166" cy="5093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054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1235674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6450499" y="1648946"/>
            <a:ext cx="1243642" cy="12342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38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906531" y="1688757"/>
            <a:ext cx="1787610" cy="19935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120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963826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877698" y="1688757"/>
            <a:ext cx="1816443" cy="25619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212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906531" y="1688757"/>
            <a:ext cx="1762896" cy="27514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055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462" y="1338263"/>
            <a:ext cx="6315075" cy="4038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889685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840628" y="1688757"/>
            <a:ext cx="1837037" cy="32292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38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44" y="730978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93707" y="538163"/>
            <a:ext cx="1000458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4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369" y="714503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56374" y="538163"/>
            <a:ext cx="10079252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809103" y="5782962"/>
            <a:ext cx="757881" cy="2883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45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56888" y="1482810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 flipH="1">
            <a:off x="5667632" y="1754659"/>
            <a:ext cx="2" cy="4448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254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56888" y="1482810"/>
            <a:ext cx="90616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 flipH="1">
            <a:off x="5395784" y="1754659"/>
            <a:ext cx="214185" cy="12027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280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56889" y="1482810"/>
            <a:ext cx="626074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 flipH="1">
            <a:off x="5387546" y="1754659"/>
            <a:ext cx="82380" cy="2323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90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56888" y="1482810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 flipH="1">
            <a:off x="5354596" y="1754659"/>
            <a:ext cx="313038" cy="32621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011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667263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358715" y="1762897"/>
            <a:ext cx="778474" cy="4530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410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3637" y="847725"/>
            <a:ext cx="7324725" cy="50196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715632" y="1400432"/>
            <a:ext cx="329514" cy="321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H="1">
            <a:off x="6722076" y="1674658"/>
            <a:ext cx="2041812" cy="13321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744995" y="1985319"/>
            <a:ext cx="683740" cy="2890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5"/>
          </p:cNvCxnSpPr>
          <p:nvPr/>
        </p:nvCxnSpPr>
        <p:spPr>
          <a:xfrm>
            <a:off x="5328604" y="2232078"/>
            <a:ext cx="1154574" cy="7747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726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1103868" cy="11697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637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939112" cy="13921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0500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1046203" cy="23230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54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844" y="730978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93707" y="538163"/>
            <a:ext cx="10004585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265405" y="5807676"/>
            <a:ext cx="659027" cy="214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618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1095630" cy="32621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7405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2446636" cy="4695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7536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2413685" cy="12027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6330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2421922" cy="19606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4245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2430160" cy="25207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9584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2463112" cy="27267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414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81125"/>
            <a:ext cx="6829425" cy="3952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025083" y="1491048"/>
            <a:ext cx="1021491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535829" y="1762897"/>
            <a:ext cx="2430160" cy="33198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4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275" y="1343025"/>
            <a:ext cx="6267450" cy="402907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395784" y="1416908"/>
            <a:ext cx="1313347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609968" y="1688757"/>
            <a:ext cx="442489" cy="4366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870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275" y="1343025"/>
            <a:ext cx="6267450" cy="40290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4" y="1416908"/>
            <a:ext cx="1313347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535827" y="1688757"/>
            <a:ext cx="516631" cy="12356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360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275" y="1343025"/>
            <a:ext cx="6267450" cy="40290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656674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 flipH="1">
            <a:off x="5544066" y="1688757"/>
            <a:ext cx="180056" cy="23313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92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275" y="1343025"/>
            <a:ext cx="6267450" cy="40290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1128584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 flipH="1">
            <a:off x="5577016" y="1688757"/>
            <a:ext cx="383061" cy="3253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729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275" y="1343025"/>
            <a:ext cx="6267450" cy="40290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395785" y="1416908"/>
            <a:ext cx="807308" cy="2718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4"/>
          </p:cNvCxnSpPr>
          <p:nvPr/>
        </p:nvCxnSpPr>
        <p:spPr>
          <a:xfrm>
            <a:off x="5799439" y="1688757"/>
            <a:ext cx="510745" cy="4860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561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4112" y="771525"/>
            <a:ext cx="7343775" cy="517207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765060" y="1392195"/>
            <a:ext cx="271848" cy="2471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>
          <a:xfrm flipH="1">
            <a:off x="6186616" y="1603138"/>
            <a:ext cx="2618255" cy="13295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4736757" y="1968842"/>
            <a:ext cx="1153297" cy="963828"/>
            <a:chOff x="4736757" y="1968842"/>
            <a:chExt cx="1153297" cy="963828"/>
          </a:xfrm>
        </p:grpSpPr>
        <p:sp>
          <p:nvSpPr>
            <p:cNvPr id="10" name="Oval 9"/>
            <p:cNvSpPr/>
            <p:nvPr/>
          </p:nvSpPr>
          <p:spPr>
            <a:xfrm>
              <a:off x="4736757" y="1968842"/>
              <a:ext cx="766119" cy="27184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>
              <a:stCxn id="10" idx="5"/>
            </p:cNvCxnSpPr>
            <p:nvPr/>
          </p:nvCxnSpPr>
          <p:spPr>
            <a:xfrm>
              <a:off x="5390680" y="2200880"/>
              <a:ext cx="499374" cy="7317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6382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</Words>
  <Application>Microsoft Office PowerPoint</Application>
  <PresentationFormat>Widescreen</PresentationFormat>
  <Paragraphs>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Appendix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2015-09-03T18:16:36Z</dcterms:created>
  <dcterms:modified xsi:type="dcterms:W3CDTF">2019-08-01T17:39:59Z</dcterms:modified>
</cp:coreProperties>
</file>